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6" r:id="rId5"/>
    <p:sldId id="265" r:id="rId6"/>
    <p:sldId id="260" r:id="rId7"/>
    <p:sldId id="271" r:id="rId8"/>
    <p:sldId id="270" r:id="rId9"/>
    <p:sldId id="261" r:id="rId10"/>
    <p:sldId id="272" r:id="rId11"/>
    <p:sldId id="258" r:id="rId12"/>
    <p:sldId id="262" r:id="rId13"/>
    <p:sldId id="263" r:id="rId14"/>
    <p:sldId id="264" r:id="rId15"/>
    <p:sldId id="27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287">
          <p15:clr>
            <a:srgbClr val="A4A3A4"/>
          </p15:clr>
        </p15:guide>
        <p15:guide id="4" pos="393">
          <p15:clr>
            <a:srgbClr val="A4A3A4"/>
          </p15:clr>
        </p15:guide>
        <p15:guide id="5" orient="horz" pos="3974">
          <p15:clr>
            <a:srgbClr val="A4A3A4"/>
          </p15:clr>
        </p15:guide>
        <p15:guide id="6" orient="horz" pos="799">
          <p15:clr>
            <a:srgbClr val="A4A3A4"/>
          </p15:clr>
        </p15:guide>
        <p15:guide id="7" orient="horz" pos="3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97AF"/>
    <a:srgbClr val="FDC43E"/>
    <a:srgbClr val="175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2" y="102"/>
      </p:cViewPr>
      <p:guideLst>
        <p:guide orient="horz" pos="2160"/>
        <p:guide pos="3840"/>
        <p:guide pos="7287"/>
        <p:guide pos="393"/>
        <p:guide orient="horz" pos="3974"/>
        <p:guide orient="horz" pos="799"/>
        <p:guide orient="horz" pos="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 userDrawn="1"/>
        </p:nvSpPr>
        <p:spPr>
          <a:xfrm rot="16200000">
            <a:off x="3947886" y="-3947886"/>
            <a:ext cx="4296230" cy="12192000"/>
          </a:xfrm>
          <a:custGeom>
            <a:avLst/>
            <a:gdLst>
              <a:gd name="connsiteX0" fmla="*/ 3962400 w 3962400"/>
              <a:gd name="connsiteY0" fmla="*/ 0 h 12192000"/>
              <a:gd name="connsiteX1" fmla="*/ 3962400 w 3962400"/>
              <a:gd name="connsiteY1" fmla="*/ 12192000 h 12192000"/>
              <a:gd name="connsiteX2" fmla="*/ 0 w 3962400"/>
              <a:gd name="connsiteY2" fmla="*/ 12192000 h 12192000"/>
              <a:gd name="connsiteX3" fmla="*/ 1360488 w 3962400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12192000">
                <a:moveTo>
                  <a:pt x="3962400" y="0"/>
                </a:moveTo>
                <a:lnTo>
                  <a:pt x="3962400" y="12192000"/>
                </a:lnTo>
                <a:lnTo>
                  <a:pt x="0" y="12192000"/>
                </a:lnTo>
                <a:lnTo>
                  <a:pt x="1360488" y="0"/>
                </a:lnTo>
                <a:close/>
              </a:path>
            </a:pathLst>
          </a:cu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544754" y="682259"/>
            <a:ext cx="11102492" cy="5493482"/>
          </a:xfrm>
          <a:prstGeom prst="rect">
            <a:avLst/>
          </a:prstGeom>
          <a:solidFill>
            <a:schemeClr val="bg1"/>
          </a:solidFill>
          <a:ln>
            <a:solidFill>
              <a:srgbClr val="8097A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 userDrawn="1"/>
        </p:nvSpPr>
        <p:spPr>
          <a:xfrm rot="16200000">
            <a:off x="3947886" y="-3947886"/>
            <a:ext cx="4296230" cy="12192000"/>
          </a:xfrm>
          <a:custGeom>
            <a:avLst/>
            <a:gdLst>
              <a:gd name="connsiteX0" fmla="*/ 3962400 w 3962400"/>
              <a:gd name="connsiteY0" fmla="*/ 0 h 12192000"/>
              <a:gd name="connsiteX1" fmla="*/ 3962400 w 3962400"/>
              <a:gd name="connsiteY1" fmla="*/ 12192000 h 12192000"/>
              <a:gd name="connsiteX2" fmla="*/ 0 w 3962400"/>
              <a:gd name="connsiteY2" fmla="*/ 12192000 h 12192000"/>
              <a:gd name="connsiteX3" fmla="*/ 1360488 w 3962400"/>
              <a:gd name="connsiteY3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12192000">
                <a:moveTo>
                  <a:pt x="3962400" y="0"/>
                </a:moveTo>
                <a:lnTo>
                  <a:pt x="3962400" y="12192000"/>
                </a:lnTo>
                <a:lnTo>
                  <a:pt x="0" y="12192000"/>
                </a:lnTo>
                <a:lnTo>
                  <a:pt x="1360488" y="0"/>
                </a:lnTo>
                <a:close/>
              </a:path>
            </a:pathLst>
          </a:cu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81429" y="221343"/>
            <a:ext cx="11829143" cy="6415314"/>
          </a:xfrm>
          <a:prstGeom prst="rect">
            <a:avLst/>
          </a:prstGeom>
          <a:solidFill>
            <a:schemeClr val="bg1"/>
          </a:solidFill>
          <a:ln>
            <a:solidFill>
              <a:srgbClr val="8097A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679334" y="2620300"/>
            <a:ext cx="68333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rgbClr val="8097AF"/>
                </a:solidFill>
                <a:cs typeface="+mn-ea"/>
                <a:sym typeface="+mn-lt"/>
              </a:rPr>
              <a:t>研究生复试面试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425648" y="4853235"/>
            <a:ext cx="5340704" cy="396068"/>
            <a:chOff x="3425648" y="3793648"/>
            <a:chExt cx="5340704" cy="396068"/>
          </a:xfrm>
        </p:grpSpPr>
        <p:sp>
          <p:nvSpPr>
            <p:cNvPr id="17" name="圆角矩形 6"/>
            <p:cNvSpPr>
              <a:spLocks noChangeArrowheads="1"/>
            </p:cNvSpPr>
            <p:nvPr/>
          </p:nvSpPr>
          <p:spPr bwMode="auto">
            <a:xfrm>
              <a:off x="3425648" y="3793648"/>
              <a:ext cx="5340704" cy="396068"/>
            </a:xfrm>
            <a:prstGeom prst="roundRect">
              <a:avLst>
                <a:gd name="adj" fmla="val 50000"/>
              </a:avLst>
            </a:prstGeom>
            <a:solidFill>
              <a:srgbClr val="8097AF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lang="zh-CN" altLang="en-US" sz="2000" spc="1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928580" y="3807016"/>
              <a:ext cx="318067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accent1"/>
                  </a:solidFill>
                  <a:effectLst>
                    <a:outerShdw dist="63500" dir="5400000" algn="tl" rotWithShape="0">
                      <a:prstClr val="black">
                        <a:alpha val="10000"/>
                      </a:prstClr>
                    </a:outerShdw>
                  </a:effectLst>
                  <a:latin typeface="DIN-BlackItalic" pitchFamily="50" charset="0"/>
                  <a:ea typeface="+mj-ea"/>
                </a:defRPr>
              </a:lvl1pPr>
            </a:lstStyle>
            <a:p>
              <a:pPr algn="l"/>
              <a:r>
                <a:rPr lang="zh-CN" altLang="en-US" sz="18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面试学生</a:t>
              </a:r>
              <a:r>
                <a:rPr lang="zh-CN" altLang="en-US" sz="1800" dirty="0" smtClean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：           </a:t>
              </a:r>
              <a:r>
                <a:rPr lang="zh-CN" altLang="en-US" sz="18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报考专业</a:t>
              </a:r>
              <a:r>
                <a:rPr lang="zh-CN" altLang="en-US" sz="1800" dirty="0" smtClean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：</a:t>
              </a:r>
              <a:endParaRPr lang="zh-CN" altLang="en-US" sz="1800" dirty="0">
                <a:solidFill>
                  <a:schemeClr val="bg1"/>
                </a:solidFill>
                <a:effectLst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5" name="图形 24"/>
          <p:cNvSpPr/>
          <p:nvPr/>
        </p:nvSpPr>
        <p:spPr>
          <a:xfrm>
            <a:off x="5318113" y="1608697"/>
            <a:ext cx="1555774" cy="855169"/>
          </a:xfrm>
          <a:custGeom>
            <a:avLst/>
            <a:gdLst>
              <a:gd name="connsiteX0" fmla="*/ 543428 w 576238"/>
              <a:gd name="connsiteY0" fmla="*/ 274208 h 355968"/>
              <a:gd name="connsiteX1" fmla="*/ 543428 w 576238"/>
              <a:gd name="connsiteY1" fmla="*/ 338693 h 355968"/>
              <a:gd name="connsiteX2" fmla="*/ 541442 w 576238"/>
              <a:gd name="connsiteY2" fmla="*/ 343653 h 355968"/>
              <a:gd name="connsiteX3" fmla="*/ 535484 w 576238"/>
              <a:gd name="connsiteY3" fmla="*/ 345637 h 355968"/>
              <a:gd name="connsiteX4" fmla="*/ 517608 w 576238"/>
              <a:gd name="connsiteY4" fmla="*/ 354566 h 355968"/>
              <a:gd name="connsiteX5" fmla="*/ 512643 w 576238"/>
              <a:gd name="connsiteY5" fmla="*/ 355558 h 355968"/>
              <a:gd name="connsiteX6" fmla="*/ 509663 w 576238"/>
              <a:gd name="connsiteY6" fmla="*/ 350598 h 355968"/>
              <a:gd name="connsiteX7" fmla="*/ 514629 w 576238"/>
              <a:gd name="connsiteY7" fmla="*/ 277184 h 355968"/>
              <a:gd name="connsiteX8" fmla="*/ 543428 w 576238"/>
              <a:gd name="connsiteY8" fmla="*/ 274208 h 355968"/>
              <a:gd name="connsiteX9" fmla="*/ 288119 w 576238"/>
              <a:gd name="connsiteY9" fmla="*/ 251378 h 355968"/>
              <a:gd name="connsiteX10" fmla="*/ 126176 w 576238"/>
              <a:gd name="connsiteY10" fmla="*/ 274185 h 355968"/>
              <a:gd name="connsiteX11" fmla="*/ 288119 w 576238"/>
              <a:gd name="connsiteY11" fmla="*/ 296001 h 355968"/>
              <a:gd name="connsiteX12" fmla="*/ 450062 w 576238"/>
              <a:gd name="connsiteY12" fmla="*/ 274185 h 355968"/>
              <a:gd name="connsiteX13" fmla="*/ 288119 w 576238"/>
              <a:gd name="connsiteY13" fmla="*/ 251378 h 355968"/>
              <a:gd name="connsiteX14" fmla="*/ 288119 w 576238"/>
              <a:gd name="connsiteY14" fmla="*/ 126432 h 355968"/>
              <a:gd name="connsiteX15" fmla="*/ 111273 w 576238"/>
              <a:gd name="connsiteY15" fmla="*/ 178989 h 355968"/>
              <a:gd name="connsiteX16" fmla="*/ 111273 w 576238"/>
              <a:gd name="connsiteY16" fmla="*/ 190888 h 355968"/>
              <a:gd name="connsiteX17" fmla="*/ 288119 w 576238"/>
              <a:gd name="connsiteY17" fmla="*/ 144282 h 355968"/>
              <a:gd name="connsiteX18" fmla="*/ 464964 w 576238"/>
              <a:gd name="connsiteY18" fmla="*/ 190888 h 355968"/>
              <a:gd name="connsiteX19" fmla="*/ 464964 w 576238"/>
              <a:gd name="connsiteY19" fmla="*/ 178989 h 355968"/>
              <a:gd name="connsiteX20" fmla="*/ 288119 w 576238"/>
              <a:gd name="connsiteY20" fmla="*/ 126432 h 355968"/>
              <a:gd name="connsiteX21" fmla="*/ 288119 w 576238"/>
              <a:gd name="connsiteY21" fmla="*/ 0 h 355968"/>
              <a:gd name="connsiteX22" fmla="*/ 306002 w 576238"/>
              <a:gd name="connsiteY22" fmla="*/ 4462 h 355968"/>
              <a:gd name="connsiteX23" fmla="*/ 569284 w 576238"/>
              <a:gd name="connsiteY23" fmla="*/ 144282 h 355968"/>
              <a:gd name="connsiteX24" fmla="*/ 576238 w 576238"/>
              <a:gd name="connsiteY24" fmla="*/ 155190 h 355968"/>
              <a:gd name="connsiteX25" fmla="*/ 569284 w 576238"/>
              <a:gd name="connsiteY25" fmla="*/ 166098 h 355968"/>
              <a:gd name="connsiteX26" fmla="*/ 533517 w 576238"/>
              <a:gd name="connsiteY26" fmla="*/ 185930 h 355968"/>
              <a:gd name="connsiteX27" fmla="*/ 533517 w 576238"/>
              <a:gd name="connsiteY27" fmla="*/ 243445 h 355968"/>
              <a:gd name="connsiteX28" fmla="*/ 543452 w 576238"/>
              <a:gd name="connsiteY28" fmla="*/ 258319 h 355968"/>
              <a:gd name="connsiteX29" fmla="*/ 527556 w 576238"/>
              <a:gd name="connsiteY29" fmla="*/ 274185 h 355968"/>
              <a:gd name="connsiteX30" fmla="*/ 511660 w 576238"/>
              <a:gd name="connsiteY30" fmla="*/ 258319 h 355968"/>
              <a:gd name="connsiteX31" fmla="*/ 521595 w 576238"/>
              <a:gd name="connsiteY31" fmla="*/ 243445 h 355968"/>
              <a:gd name="connsiteX32" fmla="*/ 521595 w 576238"/>
              <a:gd name="connsiteY32" fmla="*/ 192872 h 355968"/>
              <a:gd name="connsiteX33" fmla="*/ 470925 w 576238"/>
              <a:gd name="connsiteY33" fmla="*/ 223612 h 355968"/>
              <a:gd name="connsiteX34" fmla="*/ 470925 w 576238"/>
              <a:gd name="connsiteY34" fmla="*/ 274185 h 355968"/>
              <a:gd name="connsiteX35" fmla="*/ 288119 w 576238"/>
              <a:gd name="connsiteY35" fmla="*/ 309884 h 355968"/>
              <a:gd name="connsiteX36" fmla="*/ 106306 w 576238"/>
              <a:gd name="connsiteY36" fmla="*/ 274185 h 355968"/>
              <a:gd name="connsiteX37" fmla="*/ 105312 w 576238"/>
              <a:gd name="connsiteY37" fmla="*/ 223612 h 355968"/>
              <a:gd name="connsiteX38" fmla="*/ 5961 w 576238"/>
              <a:gd name="connsiteY38" fmla="*/ 166098 h 355968"/>
              <a:gd name="connsiteX39" fmla="*/ 0 w 576238"/>
              <a:gd name="connsiteY39" fmla="*/ 155190 h 355968"/>
              <a:gd name="connsiteX40" fmla="*/ 6954 w 576238"/>
              <a:gd name="connsiteY40" fmla="*/ 144282 h 355968"/>
              <a:gd name="connsiteX41" fmla="*/ 270236 w 576238"/>
              <a:gd name="connsiteY41" fmla="*/ 4462 h 355968"/>
              <a:gd name="connsiteX42" fmla="*/ 288119 w 576238"/>
              <a:gd name="connsiteY42" fmla="*/ 0 h 35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76238" h="355968">
                <a:moveTo>
                  <a:pt x="543428" y="274208"/>
                </a:moveTo>
                <a:lnTo>
                  <a:pt x="543428" y="338693"/>
                </a:lnTo>
                <a:cubicBezTo>
                  <a:pt x="543428" y="340677"/>
                  <a:pt x="542435" y="341669"/>
                  <a:pt x="541442" y="343653"/>
                </a:cubicBezTo>
                <a:cubicBezTo>
                  <a:pt x="539456" y="344645"/>
                  <a:pt x="537470" y="345637"/>
                  <a:pt x="535484" y="345637"/>
                </a:cubicBezTo>
                <a:cubicBezTo>
                  <a:pt x="531511" y="345637"/>
                  <a:pt x="524560" y="347621"/>
                  <a:pt x="517608" y="354566"/>
                </a:cubicBezTo>
                <a:cubicBezTo>
                  <a:pt x="516615" y="355558"/>
                  <a:pt x="513636" y="356550"/>
                  <a:pt x="512643" y="355558"/>
                </a:cubicBezTo>
                <a:cubicBezTo>
                  <a:pt x="510656" y="354566"/>
                  <a:pt x="509663" y="352582"/>
                  <a:pt x="509663" y="350598"/>
                </a:cubicBezTo>
                <a:lnTo>
                  <a:pt x="514629" y="277184"/>
                </a:lnTo>
                <a:cubicBezTo>
                  <a:pt x="514629" y="277184"/>
                  <a:pt x="530518" y="288097"/>
                  <a:pt x="543428" y="274208"/>
                </a:cubicBezTo>
                <a:close/>
                <a:moveTo>
                  <a:pt x="288119" y="251378"/>
                </a:moveTo>
                <a:cubicBezTo>
                  <a:pt x="198703" y="251378"/>
                  <a:pt x="126176" y="261294"/>
                  <a:pt x="126176" y="274185"/>
                </a:cubicBezTo>
                <a:cubicBezTo>
                  <a:pt x="126176" y="286085"/>
                  <a:pt x="198703" y="296001"/>
                  <a:pt x="288119" y="296001"/>
                </a:cubicBezTo>
                <a:cubicBezTo>
                  <a:pt x="377535" y="296001"/>
                  <a:pt x="450062" y="286085"/>
                  <a:pt x="450062" y="274185"/>
                </a:cubicBezTo>
                <a:cubicBezTo>
                  <a:pt x="450062" y="261294"/>
                  <a:pt x="377535" y="251378"/>
                  <a:pt x="288119" y="251378"/>
                </a:cubicBezTo>
                <a:close/>
                <a:moveTo>
                  <a:pt x="288119" y="126432"/>
                </a:moveTo>
                <a:cubicBezTo>
                  <a:pt x="146046" y="126432"/>
                  <a:pt x="111273" y="178989"/>
                  <a:pt x="111273" y="178989"/>
                </a:cubicBezTo>
                <a:lnTo>
                  <a:pt x="111273" y="190888"/>
                </a:lnTo>
                <a:cubicBezTo>
                  <a:pt x="123195" y="177997"/>
                  <a:pt x="165917" y="144282"/>
                  <a:pt x="288119" y="144282"/>
                </a:cubicBezTo>
                <a:cubicBezTo>
                  <a:pt x="410321" y="144282"/>
                  <a:pt x="453042" y="177997"/>
                  <a:pt x="464964" y="190888"/>
                </a:cubicBezTo>
                <a:lnTo>
                  <a:pt x="464964" y="178989"/>
                </a:lnTo>
                <a:cubicBezTo>
                  <a:pt x="464964" y="178989"/>
                  <a:pt x="430191" y="126432"/>
                  <a:pt x="288119" y="126432"/>
                </a:cubicBezTo>
                <a:close/>
                <a:moveTo>
                  <a:pt x="288119" y="0"/>
                </a:moveTo>
                <a:cubicBezTo>
                  <a:pt x="294328" y="0"/>
                  <a:pt x="300538" y="1487"/>
                  <a:pt x="306002" y="4462"/>
                </a:cubicBezTo>
                <a:lnTo>
                  <a:pt x="569284" y="144282"/>
                </a:lnTo>
                <a:cubicBezTo>
                  <a:pt x="573258" y="146265"/>
                  <a:pt x="576238" y="150231"/>
                  <a:pt x="576238" y="155190"/>
                </a:cubicBezTo>
                <a:cubicBezTo>
                  <a:pt x="576238" y="160148"/>
                  <a:pt x="573258" y="164114"/>
                  <a:pt x="569284" y="166098"/>
                </a:cubicBezTo>
                <a:lnTo>
                  <a:pt x="533517" y="185930"/>
                </a:lnTo>
                <a:lnTo>
                  <a:pt x="533517" y="243445"/>
                </a:lnTo>
                <a:cubicBezTo>
                  <a:pt x="539478" y="245428"/>
                  <a:pt x="543452" y="251378"/>
                  <a:pt x="543452" y="258319"/>
                </a:cubicBezTo>
                <a:cubicBezTo>
                  <a:pt x="543452" y="266252"/>
                  <a:pt x="536498" y="274185"/>
                  <a:pt x="527556" y="274185"/>
                </a:cubicBezTo>
                <a:cubicBezTo>
                  <a:pt x="519608" y="274185"/>
                  <a:pt x="511660" y="266252"/>
                  <a:pt x="511660" y="258319"/>
                </a:cubicBezTo>
                <a:cubicBezTo>
                  <a:pt x="511660" y="251378"/>
                  <a:pt x="515634" y="245428"/>
                  <a:pt x="521595" y="243445"/>
                </a:cubicBezTo>
                <a:lnTo>
                  <a:pt x="521595" y="192872"/>
                </a:lnTo>
                <a:lnTo>
                  <a:pt x="470925" y="223612"/>
                </a:lnTo>
                <a:cubicBezTo>
                  <a:pt x="470925" y="223612"/>
                  <a:pt x="470925" y="272202"/>
                  <a:pt x="470925" y="274185"/>
                </a:cubicBezTo>
                <a:cubicBezTo>
                  <a:pt x="470925" y="294018"/>
                  <a:pt x="388464" y="309884"/>
                  <a:pt x="288119" y="309884"/>
                </a:cubicBezTo>
                <a:cubicBezTo>
                  <a:pt x="187774" y="309884"/>
                  <a:pt x="106306" y="294018"/>
                  <a:pt x="106306" y="274185"/>
                </a:cubicBezTo>
                <a:cubicBezTo>
                  <a:pt x="106306" y="272202"/>
                  <a:pt x="105312" y="223612"/>
                  <a:pt x="105312" y="223612"/>
                </a:cubicBezTo>
                <a:lnTo>
                  <a:pt x="5961" y="166098"/>
                </a:lnTo>
                <a:cubicBezTo>
                  <a:pt x="1987" y="164114"/>
                  <a:pt x="0" y="160148"/>
                  <a:pt x="0" y="155190"/>
                </a:cubicBezTo>
                <a:cubicBezTo>
                  <a:pt x="0" y="151223"/>
                  <a:pt x="2980" y="146265"/>
                  <a:pt x="6954" y="144282"/>
                </a:cubicBezTo>
                <a:lnTo>
                  <a:pt x="270236" y="4462"/>
                </a:lnTo>
                <a:cubicBezTo>
                  <a:pt x="275700" y="1487"/>
                  <a:pt x="281909" y="0"/>
                  <a:pt x="288119" y="0"/>
                </a:cubicBezTo>
                <a:close/>
              </a:path>
            </a:pathLst>
          </a:cu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66257" y="3853586"/>
            <a:ext cx="7859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urna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6095999" y="1264024"/>
            <a:ext cx="0" cy="5002305"/>
          </a:xfrm>
          <a:prstGeom prst="line">
            <a:avLst/>
          </a:prstGeom>
          <a:ln w="31750">
            <a:solidFill>
              <a:srgbClr val="8097A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5341363" y="1593816"/>
            <a:ext cx="5733036" cy="1233997"/>
            <a:chOff x="5341363" y="1593816"/>
            <a:chExt cx="5733036" cy="1233997"/>
          </a:xfrm>
        </p:grpSpPr>
        <p:sp>
          <p:nvSpPr>
            <p:cNvPr id="4" name="矩形 3"/>
            <p:cNvSpPr/>
            <p:nvPr/>
          </p:nvSpPr>
          <p:spPr>
            <a:xfrm>
              <a:off x="5341363" y="1917300"/>
              <a:ext cx="1509273" cy="587029"/>
            </a:xfrm>
            <a:prstGeom prst="rect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i="1" dirty="0">
                  <a:cs typeface="+mn-ea"/>
                  <a:sym typeface="+mn-lt"/>
                </a:rPr>
                <a:t>20XX</a:t>
              </a:r>
              <a:endParaRPr lang="zh-CN" altLang="en-US" sz="2400" b="1" i="1" dirty="0">
                <a:cs typeface="+mn-ea"/>
                <a:sym typeface="+mn-lt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60974" y="1593816"/>
              <a:ext cx="4013425" cy="1233997"/>
              <a:chOff x="6259757" y="2201722"/>
              <a:chExt cx="4013425" cy="1233997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6288786" y="2201722"/>
                <a:ext cx="15489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8097AF"/>
                    </a:solidFill>
                    <a:cs typeface="+mn-ea"/>
                    <a:sym typeface="+mn-lt"/>
                  </a:rPr>
                  <a:t>标题内容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259757" y="2648644"/>
                <a:ext cx="4013425" cy="7870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您的内容打在这里，或者在此框中选择粘贴，并选择只保留文字。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5341363" y="4620044"/>
            <a:ext cx="5587893" cy="1233997"/>
            <a:chOff x="5341363" y="4474902"/>
            <a:chExt cx="5587893" cy="1233997"/>
          </a:xfrm>
        </p:grpSpPr>
        <p:sp>
          <p:nvSpPr>
            <p:cNvPr id="24" name="矩形 23"/>
            <p:cNvSpPr/>
            <p:nvPr/>
          </p:nvSpPr>
          <p:spPr>
            <a:xfrm>
              <a:off x="5341363" y="4798386"/>
              <a:ext cx="1509273" cy="587029"/>
            </a:xfrm>
            <a:prstGeom prst="rect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i="1" dirty="0">
                  <a:cs typeface="+mn-ea"/>
                  <a:sym typeface="+mn-lt"/>
                </a:rPr>
                <a:t>20XX</a:t>
              </a:r>
              <a:endParaRPr lang="zh-CN" altLang="en-US" sz="2400" b="1" i="1" dirty="0"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7053717" y="4474902"/>
              <a:ext cx="3875539" cy="1233997"/>
              <a:chOff x="6259757" y="2201722"/>
              <a:chExt cx="3875539" cy="1233997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6288786" y="2201722"/>
                <a:ext cx="15489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8097AF"/>
                    </a:solidFill>
                    <a:cs typeface="+mn-ea"/>
                    <a:sym typeface="+mn-lt"/>
                  </a:rPr>
                  <a:t>标题内容</a:t>
                </a: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6259757" y="2648644"/>
                <a:ext cx="3875539" cy="7870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您的内容打在这里，或者在此框中选择粘贴，并选择只保留文字。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1262743" y="3106930"/>
            <a:ext cx="5587893" cy="1233997"/>
            <a:chOff x="1262743" y="3132331"/>
            <a:chExt cx="5587893" cy="1233997"/>
          </a:xfrm>
        </p:grpSpPr>
        <p:sp>
          <p:nvSpPr>
            <p:cNvPr id="23" name="矩形 22"/>
            <p:cNvSpPr/>
            <p:nvPr/>
          </p:nvSpPr>
          <p:spPr>
            <a:xfrm>
              <a:off x="5341363" y="3455815"/>
              <a:ext cx="1509273" cy="587029"/>
            </a:xfrm>
            <a:prstGeom prst="rect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i="1" dirty="0">
                  <a:cs typeface="+mn-ea"/>
                  <a:sym typeface="+mn-lt"/>
                </a:rPr>
                <a:t>20XX</a:t>
              </a:r>
              <a:endParaRPr lang="zh-CN" altLang="en-US" sz="2400" b="1" i="1" dirty="0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 flipH="1">
              <a:off x="1262743" y="3132331"/>
              <a:ext cx="3860800" cy="1233997"/>
              <a:chOff x="6259758" y="2201722"/>
              <a:chExt cx="3860800" cy="1233997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6288786" y="2201722"/>
                <a:ext cx="15489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2400" b="1" dirty="0">
                    <a:solidFill>
                      <a:srgbClr val="8097AF"/>
                    </a:solidFill>
                    <a:cs typeface="+mn-ea"/>
                    <a:sym typeface="+mn-lt"/>
                  </a:rPr>
                  <a:t>标题内容</a:t>
                </a: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259758" y="2648644"/>
                <a:ext cx="3860800" cy="7870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您的内容打在这里，或者在此框中选择粘贴，并选择只保留文字</a:t>
                </a:r>
                <a:endPara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35" name="文本框 34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校园经历</a:t>
              </a: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23888" y="3847457"/>
            <a:ext cx="10944225" cy="2109308"/>
          </a:xfrm>
          <a:prstGeom prst="rect">
            <a:avLst/>
          </a:pr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95886" y="1465943"/>
            <a:ext cx="3628571" cy="4731657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54518" y="1607957"/>
            <a:ext cx="5789150" cy="1821043"/>
            <a:chOff x="6259758" y="2201722"/>
            <a:chExt cx="5789150" cy="1821043"/>
          </a:xfrm>
        </p:grpSpPr>
        <p:sp>
          <p:nvSpPr>
            <p:cNvPr id="7" name="文本框 6"/>
            <p:cNvSpPr txBox="1"/>
            <p:nvPr/>
          </p:nvSpPr>
          <p:spPr>
            <a:xfrm>
              <a:off x="6288786" y="2201722"/>
              <a:ext cx="15489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8097AF"/>
                  </a:solidFill>
                  <a:cs typeface="+mn-ea"/>
                  <a:sym typeface="+mn-lt"/>
                </a:rPr>
                <a:t>标题内容</a:t>
              </a:r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6428619" y="2747049"/>
              <a:ext cx="582667" cy="14400"/>
            </a:xfrm>
            <a:prstGeom prst="roundRect">
              <a:avLst>
                <a:gd name="adj" fmla="val 50000"/>
              </a:avLst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97A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259758" y="2866358"/>
              <a:ext cx="5789150" cy="11564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您的内容打在这里，或者在此框中选择粘贴，并选择只保留文字。您的内容打在这里，或者在此框中选择粘贴，并选择只保留文字。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754518" y="4311851"/>
            <a:ext cx="5789150" cy="1156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您的内容打在这里，或者在此框中选择粘贴，并选择只保留文字。您的内容打在这里，或者在此框中选择粘贴，并选择只保留文字。</a:t>
            </a:r>
            <a:endParaRPr lang="en-US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12" name="文本框 11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校园经历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11475" y="1951908"/>
            <a:ext cx="6369050" cy="2954185"/>
            <a:chOff x="2731407" y="2276639"/>
            <a:chExt cx="6369050" cy="2954185"/>
          </a:xfrm>
        </p:grpSpPr>
        <p:sp>
          <p:nvSpPr>
            <p:cNvPr id="14" name="文本框 13"/>
            <p:cNvSpPr txBox="1"/>
            <p:nvPr/>
          </p:nvSpPr>
          <p:spPr>
            <a:xfrm>
              <a:off x="4438604" y="3646714"/>
              <a:ext cx="295465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社会实践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394469" y="2276639"/>
              <a:ext cx="1042926" cy="1042926"/>
              <a:chOff x="1611086" y="3162290"/>
              <a:chExt cx="1042926" cy="1042926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611086" y="3162290"/>
                <a:ext cx="1042926" cy="1042926"/>
              </a:xfrm>
              <a:prstGeom prst="ellipse">
                <a:avLst/>
              </a:prstGeom>
              <a:solidFill>
                <a:srgbClr val="8097A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774118" y="3360588"/>
                <a:ext cx="71686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b="1" i="1" dirty="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2731407" y="4662207"/>
              <a:ext cx="6369050" cy="568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Dream what you want to dream; go where you want to go; be what you want to be, because you have only one life and one chance to do all the things you want to do.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>
            <a:off x="6096000" y="1720302"/>
            <a:ext cx="0" cy="4295174"/>
          </a:xfrm>
          <a:prstGeom prst="line">
            <a:avLst/>
          </a:prstGeom>
          <a:ln w="12700" cap="rnd">
            <a:solidFill>
              <a:srgbClr val="8097A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827090" y="1596573"/>
            <a:ext cx="4859285" cy="2476708"/>
            <a:chOff x="1045029" y="1596573"/>
            <a:chExt cx="4859285" cy="2476708"/>
          </a:xfrm>
        </p:grpSpPr>
        <p:sp>
          <p:nvSpPr>
            <p:cNvPr id="13" name="矩形 12"/>
            <p:cNvSpPr/>
            <p:nvPr/>
          </p:nvSpPr>
          <p:spPr>
            <a:xfrm>
              <a:off x="1045029" y="1596573"/>
              <a:ext cx="4847771" cy="2467429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383314" y="3556003"/>
              <a:ext cx="1521000" cy="517278"/>
            </a:xfrm>
            <a:prstGeom prst="rect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27090" y="4584001"/>
            <a:ext cx="4862511" cy="1437197"/>
            <a:chOff x="6259758" y="2201722"/>
            <a:chExt cx="4862511" cy="1437197"/>
          </a:xfrm>
        </p:grpSpPr>
        <p:sp>
          <p:nvSpPr>
            <p:cNvPr id="15" name="文本框 14"/>
            <p:cNvSpPr txBox="1"/>
            <p:nvPr/>
          </p:nvSpPr>
          <p:spPr>
            <a:xfrm>
              <a:off x="6288786" y="2201722"/>
              <a:ext cx="15489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8097AF"/>
                  </a:solidFill>
                  <a:cs typeface="+mn-ea"/>
                  <a:sym typeface="+mn-lt"/>
                </a:rPr>
                <a:t>标题内容</a:t>
              </a:r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6428619" y="2747049"/>
              <a:ext cx="582667" cy="14400"/>
            </a:xfrm>
            <a:prstGeom prst="roundRect">
              <a:avLst>
                <a:gd name="adj" fmla="val 50000"/>
              </a:avLst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97AF"/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6259758" y="2851844"/>
              <a:ext cx="4862511" cy="787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您的内容打在这里，或者在此框中选择粘贴，并选择只保留文字。您的内容打在这里。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582004" y="3715903"/>
            <a:ext cx="4859285" cy="2476708"/>
            <a:chOff x="1045029" y="1596573"/>
            <a:chExt cx="4859285" cy="2476708"/>
          </a:xfrm>
        </p:grpSpPr>
        <p:sp>
          <p:nvSpPr>
            <p:cNvPr id="20" name="矩形 19"/>
            <p:cNvSpPr/>
            <p:nvPr/>
          </p:nvSpPr>
          <p:spPr>
            <a:xfrm>
              <a:off x="1045029" y="1596573"/>
              <a:ext cx="4847771" cy="2467429"/>
            </a:xfrm>
            <a:prstGeom prst="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383314" y="3556003"/>
              <a:ext cx="1521000" cy="517278"/>
            </a:xfrm>
            <a:prstGeom prst="rect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582004" y="1898615"/>
            <a:ext cx="4862511" cy="1437197"/>
            <a:chOff x="6259758" y="2201722"/>
            <a:chExt cx="4862511" cy="1437197"/>
          </a:xfrm>
        </p:grpSpPr>
        <p:sp>
          <p:nvSpPr>
            <p:cNvPr id="23" name="文本框 22"/>
            <p:cNvSpPr txBox="1"/>
            <p:nvPr/>
          </p:nvSpPr>
          <p:spPr>
            <a:xfrm>
              <a:off x="6288786" y="2201722"/>
              <a:ext cx="15489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rgbClr val="8097AF"/>
                  </a:solidFill>
                  <a:cs typeface="+mn-ea"/>
                  <a:sym typeface="+mn-lt"/>
                </a:rPr>
                <a:t>标题内容</a:t>
              </a:r>
            </a:p>
          </p:txBody>
        </p:sp>
        <p:sp>
          <p:nvSpPr>
            <p:cNvPr id="24" name="矩形: 圆角 23"/>
            <p:cNvSpPr/>
            <p:nvPr/>
          </p:nvSpPr>
          <p:spPr>
            <a:xfrm>
              <a:off x="6428619" y="2747049"/>
              <a:ext cx="582667" cy="14400"/>
            </a:xfrm>
            <a:prstGeom prst="roundRect">
              <a:avLst>
                <a:gd name="adj" fmla="val 50000"/>
              </a:avLst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97AF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6259758" y="2851844"/>
              <a:ext cx="4862511" cy="787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您的内容打在这里，或者在此框中选择粘贴，并选择只保留文字。您的内容打在这里。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27" name="文本框 26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社会实践</a:t>
              </a: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623888" y="1774510"/>
            <a:ext cx="5065712" cy="4101579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723596" y="2075453"/>
            <a:ext cx="6844517" cy="1446835"/>
          </a:xfrm>
          <a:prstGeom prst="rect">
            <a:avLst/>
          </a:pr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081867" y="2405109"/>
            <a:ext cx="6127975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您的内容打在这里，或者通过复制您的文本后，在此框中选择粘贴。通过复制您的文本后，在此框中选择粘贴。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6233657" y="3823231"/>
            <a:ext cx="5131029" cy="787075"/>
            <a:chOff x="6424155" y="3910315"/>
            <a:chExt cx="5131029" cy="787075"/>
          </a:xfrm>
        </p:grpSpPr>
        <p:sp>
          <p:nvSpPr>
            <p:cNvPr id="25" name="文本框 24"/>
            <p:cNvSpPr txBox="1"/>
            <p:nvPr/>
          </p:nvSpPr>
          <p:spPr>
            <a:xfrm>
              <a:off x="6794500" y="3910315"/>
              <a:ext cx="4760684" cy="78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您的内容打在这里，或者通过复制您的文本后，在此框中选择粘贴。在此框中选择粘贴。</a:t>
              </a:r>
            </a:p>
          </p:txBody>
        </p:sp>
        <p:sp>
          <p:nvSpPr>
            <p:cNvPr id="26" name="椭圆 25"/>
            <p:cNvSpPr/>
            <p:nvPr/>
          </p:nvSpPr>
          <p:spPr>
            <a:xfrm>
              <a:off x="6424155" y="4137954"/>
              <a:ext cx="332245" cy="332245"/>
            </a:xfrm>
            <a:prstGeom prst="ellipse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233657" y="4888325"/>
            <a:ext cx="5145543" cy="787523"/>
            <a:chOff x="6424155" y="3910315"/>
            <a:chExt cx="5145543" cy="787523"/>
          </a:xfrm>
        </p:grpSpPr>
        <p:sp>
          <p:nvSpPr>
            <p:cNvPr id="28" name="文本框 27"/>
            <p:cNvSpPr txBox="1"/>
            <p:nvPr/>
          </p:nvSpPr>
          <p:spPr>
            <a:xfrm>
              <a:off x="6794500" y="3910315"/>
              <a:ext cx="4775198" cy="787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您的内容打在这里，或者通过复制您的文本后，在此框中选择粘贴。在此框中选择粘贴。</a:t>
              </a:r>
            </a:p>
          </p:txBody>
        </p:sp>
        <p:sp>
          <p:nvSpPr>
            <p:cNvPr id="29" name="椭圆 28"/>
            <p:cNvSpPr/>
            <p:nvPr/>
          </p:nvSpPr>
          <p:spPr>
            <a:xfrm>
              <a:off x="6424155" y="4137954"/>
              <a:ext cx="332245" cy="332245"/>
            </a:xfrm>
            <a:prstGeom prst="ellipse">
              <a:avLst/>
            </a:prstGeom>
            <a:solidFill>
              <a:srgbClr val="8097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31" name="文本框 30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社会实践</a:t>
              </a: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464524" y="2620300"/>
            <a:ext cx="7262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rgbClr val="8097AF"/>
                </a:solidFill>
                <a:cs typeface="+mn-ea"/>
                <a:sym typeface="+mn-lt"/>
              </a:rPr>
              <a:t>谢谢各位老师指导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425648" y="4853235"/>
            <a:ext cx="5340704" cy="396068"/>
            <a:chOff x="3425648" y="3793648"/>
            <a:chExt cx="5340704" cy="396068"/>
          </a:xfrm>
        </p:grpSpPr>
        <p:sp>
          <p:nvSpPr>
            <p:cNvPr id="17" name="圆角矩形 6"/>
            <p:cNvSpPr>
              <a:spLocks noChangeArrowheads="1"/>
            </p:cNvSpPr>
            <p:nvPr/>
          </p:nvSpPr>
          <p:spPr bwMode="auto">
            <a:xfrm>
              <a:off x="3425648" y="3793648"/>
              <a:ext cx="5340704" cy="396068"/>
            </a:xfrm>
            <a:prstGeom prst="roundRect">
              <a:avLst>
                <a:gd name="adj" fmla="val 50000"/>
              </a:avLst>
            </a:prstGeom>
            <a:solidFill>
              <a:srgbClr val="8097AF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lang="zh-CN" altLang="en-US" sz="2000" spc="15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928580" y="3807016"/>
              <a:ext cx="3180679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accent1"/>
                  </a:solidFill>
                  <a:effectLst>
                    <a:outerShdw dist="63500" dir="5400000" algn="tl" rotWithShape="0">
                      <a:prstClr val="black">
                        <a:alpha val="10000"/>
                      </a:prstClr>
                    </a:outerShdw>
                  </a:effectLst>
                  <a:latin typeface="DIN-BlackItalic" pitchFamily="50" charset="0"/>
                  <a:ea typeface="+mj-ea"/>
                </a:defRPr>
              </a:lvl1pPr>
            </a:lstStyle>
            <a:p>
              <a:pPr algn="l"/>
              <a:r>
                <a:rPr lang="zh-CN" altLang="en-US" sz="18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面试学生</a:t>
              </a:r>
              <a:r>
                <a:rPr lang="zh-CN" altLang="en-US" sz="1800" dirty="0" smtClean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：           </a:t>
              </a:r>
              <a:r>
                <a:rPr lang="zh-CN" altLang="en-US" sz="18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报考专业</a:t>
              </a:r>
              <a:r>
                <a:rPr lang="zh-CN" altLang="en-US" sz="1800" dirty="0" smtClean="0">
                  <a:solidFill>
                    <a:schemeClr val="bg1"/>
                  </a:solidFill>
                  <a:effectLst/>
                  <a:latin typeface="+mn-lt"/>
                  <a:ea typeface="+mn-ea"/>
                  <a:cs typeface="+mn-ea"/>
                  <a:sym typeface="+mn-lt"/>
                </a:rPr>
                <a:t>：</a:t>
              </a:r>
              <a:endParaRPr lang="zh-CN" altLang="en-US" sz="1800" dirty="0">
                <a:solidFill>
                  <a:schemeClr val="bg1"/>
                </a:solidFill>
                <a:effectLst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5" name="图形 24"/>
          <p:cNvSpPr/>
          <p:nvPr/>
        </p:nvSpPr>
        <p:spPr>
          <a:xfrm>
            <a:off x="5318113" y="1608697"/>
            <a:ext cx="1555774" cy="855169"/>
          </a:xfrm>
          <a:custGeom>
            <a:avLst/>
            <a:gdLst>
              <a:gd name="connsiteX0" fmla="*/ 543428 w 576238"/>
              <a:gd name="connsiteY0" fmla="*/ 274208 h 355968"/>
              <a:gd name="connsiteX1" fmla="*/ 543428 w 576238"/>
              <a:gd name="connsiteY1" fmla="*/ 338693 h 355968"/>
              <a:gd name="connsiteX2" fmla="*/ 541442 w 576238"/>
              <a:gd name="connsiteY2" fmla="*/ 343653 h 355968"/>
              <a:gd name="connsiteX3" fmla="*/ 535484 w 576238"/>
              <a:gd name="connsiteY3" fmla="*/ 345637 h 355968"/>
              <a:gd name="connsiteX4" fmla="*/ 517608 w 576238"/>
              <a:gd name="connsiteY4" fmla="*/ 354566 h 355968"/>
              <a:gd name="connsiteX5" fmla="*/ 512643 w 576238"/>
              <a:gd name="connsiteY5" fmla="*/ 355558 h 355968"/>
              <a:gd name="connsiteX6" fmla="*/ 509663 w 576238"/>
              <a:gd name="connsiteY6" fmla="*/ 350598 h 355968"/>
              <a:gd name="connsiteX7" fmla="*/ 514629 w 576238"/>
              <a:gd name="connsiteY7" fmla="*/ 277184 h 355968"/>
              <a:gd name="connsiteX8" fmla="*/ 543428 w 576238"/>
              <a:gd name="connsiteY8" fmla="*/ 274208 h 355968"/>
              <a:gd name="connsiteX9" fmla="*/ 288119 w 576238"/>
              <a:gd name="connsiteY9" fmla="*/ 251378 h 355968"/>
              <a:gd name="connsiteX10" fmla="*/ 126176 w 576238"/>
              <a:gd name="connsiteY10" fmla="*/ 274185 h 355968"/>
              <a:gd name="connsiteX11" fmla="*/ 288119 w 576238"/>
              <a:gd name="connsiteY11" fmla="*/ 296001 h 355968"/>
              <a:gd name="connsiteX12" fmla="*/ 450062 w 576238"/>
              <a:gd name="connsiteY12" fmla="*/ 274185 h 355968"/>
              <a:gd name="connsiteX13" fmla="*/ 288119 w 576238"/>
              <a:gd name="connsiteY13" fmla="*/ 251378 h 355968"/>
              <a:gd name="connsiteX14" fmla="*/ 288119 w 576238"/>
              <a:gd name="connsiteY14" fmla="*/ 126432 h 355968"/>
              <a:gd name="connsiteX15" fmla="*/ 111273 w 576238"/>
              <a:gd name="connsiteY15" fmla="*/ 178989 h 355968"/>
              <a:gd name="connsiteX16" fmla="*/ 111273 w 576238"/>
              <a:gd name="connsiteY16" fmla="*/ 190888 h 355968"/>
              <a:gd name="connsiteX17" fmla="*/ 288119 w 576238"/>
              <a:gd name="connsiteY17" fmla="*/ 144282 h 355968"/>
              <a:gd name="connsiteX18" fmla="*/ 464964 w 576238"/>
              <a:gd name="connsiteY18" fmla="*/ 190888 h 355968"/>
              <a:gd name="connsiteX19" fmla="*/ 464964 w 576238"/>
              <a:gd name="connsiteY19" fmla="*/ 178989 h 355968"/>
              <a:gd name="connsiteX20" fmla="*/ 288119 w 576238"/>
              <a:gd name="connsiteY20" fmla="*/ 126432 h 355968"/>
              <a:gd name="connsiteX21" fmla="*/ 288119 w 576238"/>
              <a:gd name="connsiteY21" fmla="*/ 0 h 355968"/>
              <a:gd name="connsiteX22" fmla="*/ 306002 w 576238"/>
              <a:gd name="connsiteY22" fmla="*/ 4462 h 355968"/>
              <a:gd name="connsiteX23" fmla="*/ 569284 w 576238"/>
              <a:gd name="connsiteY23" fmla="*/ 144282 h 355968"/>
              <a:gd name="connsiteX24" fmla="*/ 576238 w 576238"/>
              <a:gd name="connsiteY24" fmla="*/ 155190 h 355968"/>
              <a:gd name="connsiteX25" fmla="*/ 569284 w 576238"/>
              <a:gd name="connsiteY25" fmla="*/ 166098 h 355968"/>
              <a:gd name="connsiteX26" fmla="*/ 533517 w 576238"/>
              <a:gd name="connsiteY26" fmla="*/ 185930 h 355968"/>
              <a:gd name="connsiteX27" fmla="*/ 533517 w 576238"/>
              <a:gd name="connsiteY27" fmla="*/ 243445 h 355968"/>
              <a:gd name="connsiteX28" fmla="*/ 543452 w 576238"/>
              <a:gd name="connsiteY28" fmla="*/ 258319 h 355968"/>
              <a:gd name="connsiteX29" fmla="*/ 527556 w 576238"/>
              <a:gd name="connsiteY29" fmla="*/ 274185 h 355968"/>
              <a:gd name="connsiteX30" fmla="*/ 511660 w 576238"/>
              <a:gd name="connsiteY30" fmla="*/ 258319 h 355968"/>
              <a:gd name="connsiteX31" fmla="*/ 521595 w 576238"/>
              <a:gd name="connsiteY31" fmla="*/ 243445 h 355968"/>
              <a:gd name="connsiteX32" fmla="*/ 521595 w 576238"/>
              <a:gd name="connsiteY32" fmla="*/ 192872 h 355968"/>
              <a:gd name="connsiteX33" fmla="*/ 470925 w 576238"/>
              <a:gd name="connsiteY33" fmla="*/ 223612 h 355968"/>
              <a:gd name="connsiteX34" fmla="*/ 470925 w 576238"/>
              <a:gd name="connsiteY34" fmla="*/ 274185 h 355968"/>
              <a:gd name="connsiteX35" fmla="*/ 288119 w 576238"/>
              <a:gd name="connsiteY35" fmla="*/ 309884 h 355968"/>
              <a:gd name="connsiteX36" fmla="*/ 106306 w 576238"/>
              <a:gd name="connsiteY36" fmla="*/ 274185 h 355968"/>
              <a:gd name="connsiteX37" fmla="*/ 105312 w 576238"/>
              <a:gd name="connsiteY37" fmla="*/ 223612 h 355968"/>
              <a:gd name="connsiteX38" fmla="*/ 5961 w 576238"/>
              <a:gd name="connsiteY38" fmla="*/ 166098 h 355968"/>
              <a:gd name="connsiteX39" fmla="*/ 0 w 576238"/>
              <a:gd name="connsiteY39" fmla="*/ 155190 h 355968"/>
              <a:gd name="connsiteX40" fmla="*/ 6954 w 576238"/>
              <a:gd name="connsiteY40" fmla="*/ 144282 h 355968"/>
              <a:gd name="connsiteX41" fmla="*/ 270236 w 576238"/>
              <a:gd name="connsiteY41" fmla="*/ 4462 h 355968"/>
              <a:gd name="connsiteX42" fmla="*/ 288119 w 576238"/>
              <a:gd name="connsiteY42" fmla="*/ 0 h 35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76238" h="355968">
                <a:moveTo>
                  <a:pt x="543428" y="274208"/>
                </a:moveTo>
                <a:lnTo>
                  <a:pt x="543428" y="338693"/>
                </a:lnTo>
                <a:cubicBezTo>
                  <a:pt x="543428" y="340677"/>
                  <a:pt x="542435" y="341669"/>
                  <a:pt x="541442" y="343653"/>
                </a:cubicBezTo>
                <a:cubicBezTo>
                  <a:pt x="539456" y="344645"/>
                  <a:pt x="537470" y="345637"/>
                  <a:pt x="535484" y="345637"/>
                </a:cubicBezTo>
                <a:cubicBezTo>
                  <a:pt x="531511" y="345637"/>
                  <a:pt x="524560" y="347621"/>
                  <a:pt x="517608" y="354566"/>
                </a:cubicBezTo>
                <a:cubicBezTo>
                  <a:pt x="516615" y="355558"/>
                  <a:pt x="513636" y="356550"/>
                  <a:pt x="512643" y="355558"/>
                </a:cubicBezTo>
                <a:cubicBezTo>
                  <a:pt x="510656" y="354566"/>
                  <a:pt x="509663" y="352582"/>
                  <a:pt x="509663" y="350598"/>
                </a:cubicBezTo>
                <a:lnTo>
                  <a:pt x="514629" y="277184"/>
                </a:lnTo>
                <a:cubicBezTo>
                  <a:pt x="514629" y="277184"/>
                  <a:pt x="530518" y="288097"/>
                  <a:pt x="543428" y="274208"/>
                </a:cubicBezTo>
                <a:close/>
                <a:moveTo>
                  <a:pt x="288119" y="251378"/>
                </a:moveTo>
                <a:cubicBezTo>
                  <a:pt x="198703" y="251378"/>
                  <a:pt x="126176" y="261294"/>
                  <a:pt x="126176" y="274185"/>
                </a:cubicBezTo>
                <a:cubicBezTo>
                  <a:pt x="126176" y="286085"/>
                  <a:pt x="198703" y="296001"/>
                  <a:pt x="288119" y="296001"/>
                </a:cubicBezTo>
                <a:cubicBezTo>
                  <a:pt x="377535" y="296001"/>
                  <a:pt x="450062" y="286085"/>
                  <a:pt x="450062" y="274185"/>
                </a:cubicBezTo>
                <a:cubicBezTo>
                  <a:pt x="450062" y="261294"/>
                  <a:pt x="377535" y="251378"/>
                  <a:pt x="288119" y="251378"/>
                </a:cubicBezTo>
                <a:close/>
                <a:moveTo>
                  <a:pt x="288119" y="126432"/>
                </a:moveTo>
                <a:cubicBezTo>
                  <a:pt x="146046" y="126432"/>
                  <a:pt x="111273" y="178989"/>
                  <a:pt x="111273" y="178989"/>
                </a:cubicBezTo>
                <a:lnTo>
                  <a:pt x="111273" y="190888"/>
                </a:lnTo>
                <a:cubicBezTo>
                  <a:pt x="123195" y="177997"/>
                  <a:pt x="165917" y="144282"/>
                  <a:pt x="288119" y="144282"/>
                </a:cubicBezTo>
                <a:cubicBezTo>
                  <a:pt x="410321" y="144282"/>
                  <a:pt x="453042" y="177997"/>
                  <a:pt x="464964" y="190888"/>
                </a:cubicBezTo>
                <a:lnTo>
                  <a:pt x="464964" y="178989"/>
                </a:lnTo>
                <a:cubicBezTo>
                  <a:pt x="464964" y="178989"/>
                  <a:pt x="430191" y="126432"/>
                  <a:pt x="288119" y="126432"/>
                </a:cubicBezTo>
                <a:close/>
                <a:moveTo>
                  <a:pt x="288119" y="0"/>
                </a:moveTo>
                <a:cubicBezTo>
                  <a:pt x="294328" y="0"/>
                  <a:pt x="300538" y="1487"/>
                  <a:pt x="306002" y="4462"/>
                </a:cubicBezTo>
                <a:lnTo>
                  <a:pt x="569284" y="144282"/>
                </a:lnTo>
                <a:cubicBezTo>
                  <a:pt x="573258" y="146265"/>
                  <a:pt x="576238" y="150231"/>
                  <a:pt x="576238" y="155190"/>
                </a:cubicBezTo>
                <a:cubicBezTo>
                  <a:pt x="576238" y="160148"/>
                  <a:pt x="573258" y="164114"/>
                  <a:pt x="569284" y="166098"/>
                </a:cubicBezTo>
                <a:lnTo>
                  <a:pt x="533517" y="185930"/>
                </a:lnTo>
                <a:lnTo>
                  <a:pt x="533517" y="243445"/>
                </a:lnTo>
                <a:cubicBezTo>
                  <a:pt x="539478" y="245428"/>
                  <a:pt x="543452" y="251378"/>
                  <a:pt x="543452" y="258319"/>
                </a:cubicBezTo>
                <a:cubicBezTo>
                  <a:pt x="543452" y="266252"/>
                  <a:pt x="536498" y="274185"/>
                  <a:pt x="527556" y="274185"/>
                </a:cubicBezTo>
                <a:cubicBezTo>
                  <a:pt x="519608" y="274185"/>
                  <a:pt x="511660" y="266252"/>
                  <a:pt x="511660" y="258319"/>
                </a:cubicBezTo>
                <a:cubicBezTo>
                  <a:pt x="511660" y="251378"/>
                  <a:pt x="515634" y="245428"/>
                  <a:pt x="521595" y="243445"/>
                </a:cubicBezTo>
                <a:lnTo>
                  <a:pt x="521595" y="192872"/>
                </a:lnTo>
                <a:lnTo>
                  <a:pt x="470925" y="223612"/>
                </a:lnTo>
                <a:cubicBezTo>
                  <a:pt x="470925" y="223612"/>
                  <a:pt x="470925" y="272202"/>
                  <a:pt x="470925" y="274185"/>
                </a:cubicBezTo>
                <a:cubicBezTo>
                  <a:pt x="470925" y="294018"/>
                  <a:pt x="388464" y="309884"/>
                  <a:pt x="288119" y="309884"/>
                </a:cubicBezTo>
                <a:cubicBezTo>
                  <a:pt x="187774" y="309884"/>
                  <a:pt x="106306" y="294018"/>
                  <a:pt x="106306" y="274185"/>
                </a:cubicBezTo>
                <a:cubicBezTo>
                  <a:pt x="106306" y="272202"/>
                  <a:pt x="105312" y="223612"/>
                  <a:pt x="105312" y="223612"/>
                </a:cubicBezTo>
                <a:lnTo>
                  <a:pt x="5961" y="166098"/>
                </a:lnTo>
                <a:cubicBezTo>
                  <a:pt x="1987" y="164114"/>
                  <a:pt x="0" y="160148"/>
                  <a:pt x="0" y="155190"/>
                </a:cubicBezTo>
                <a:cubicBezTo>
                  <a:pt x="0" y="151223"/>
                  <a:pt x="2980" y="146265"/>
                  <a:pt x="6954" y="144282"/>
                </a:cubicBezTo>
                <a:lnTo>
                  <a:pt x="270236" y="4462"/>
                </a:lnTo>
                <a:cubicBezTo>
                  <a:pt x="275700" y="1487"/>
                  <a:pt x="281909" y="0"/>
                  <a:pt x="288119" y="0"/>
                </a:cubicBezTo>
                <a:close/>
              </a:path>
            </a:pathLst>
          </a:cu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66257" y="3853586"/>
            <a:ext cx="7859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urna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.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041987" y="1036909"/>
            <a:ext cx="2108026" cy="1129079"/>
            <a:chOff x="4915074" y="906280"/>
            <a:chExt cx="2108026" cy="1129079"/>
          </a:xfrm>
        </p:grpSpPr>
        <p:sp>
          <p:nvSpPr>
            <p:cNvPr id="5" name="文本框 4"/>
            <p:cNvSpPr txBox="1"/>
            <p:nvPr/>
          </p:nvSpPr>
          <p:spPr>
            <a:xfrm>
              <a:off x="4915074" y="1588092"/>
              <a:ext cx="21080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i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099224" y="906280"/>
              <a:ext cx="173972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cap="all" dirty="0">
                  <a:solidFill>
                    <a:srgbClr val="8097AF"/>
                  </a:solidFill>
                  <a:uFillTx/>
                  <a:cs typeface="+mn-ea"/>
                  <a:sym typeface="+mn-lt"/>
                </a:rPr>
                <a:t>目录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555087" y="2035359"/>
              <a:ext cx="828000" cy="0"/>
            </a:xfrm>
            <a:prstGeom prst="line">
              <a:avLst/>
            </a:prstGeom>
            <a:ln w="28575">
              <a:solidFill>
                <a:srgbClr val="8097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合 49"/>
          <p:cNvGrpSpPr/>
          <p:nvPr/>
        </p:nvGrpSpPr>
        <p:grpSpPr>
          <a:xfrm>
            <a:off x="1357805" y="3160637"/>
            <a:ext cx="9476390" cy="2308713"/>
            <a:chOff x="1357805" y="3160637"/>
            <a:chExt cx="9476390" cy="2308713"/>
          </a:xfrm>
        </p:grpSpPr>
        <p:cxnSp>
          <p:nvCxnSpPr>
            <p:cNvPr id="8" name="直接连接符 7"/>
            <p:cNvCxnSpPr>
              <a:endCxn id="36" idx="1"/>
            </p:cNvCxnSpPr>
            <p:nvPr/>
          </p:nvCxnSpPr>
          <p:spPr>
            <a:xfrm>
              <a:off x="2747386" y="3657707"/>
              <a:ext cx="6917899" cy="24394"/>
            </a:xfrm>
            <a:prstGeom prst="line">
              <a:avLst/>
            </a:prstGeom>
            <a:ln w="25400">
              <a:solidFill>
                <a:srgbClr val="8097A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组合 43"/>
            <p:cNvGrpSpPr/>
            <p:nvPr/>
          </p:nvGrpSpPr>
          <p:grpSpPr>
            <a:xfrm>
              <a:off x="1357805" y="3160637"/>
              <a:ext cx="1620958" cy="2304722"/>
              <a:chOff x="1357805" y="3160637"/>
              <a:chExt cx="1620958" cy="2304722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1357805" y="4581587"/>
                <a:ext cx="1620958" cy="883772"/>
                <a:chOff x="2664603" y="2754730"/>
                <a:chExt cx="1620958" cy="883772"/>
              </a:xfrm>
            </p:grpSpPr>
            <p:sp>
              <p:nvSpPr>
                <p:cNvPr id="14" name="文本框 13"/>
                <p:cNvSpPr txBox="1"/>
                <p:nvPr/>
              </p:nvSpPr>
              <p:spPr>
                <a:xfrm>
                  <a:off x="2664603" y="2754730"/>
                  <a:ext cx="162095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自我介绍</a:t>
                  </a:r>
                  <a:endParaRPr lang="zh-CN" altLang="en-US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>
                  <a:off x="2664604" y="3299948"/>
                  <a:ext cx="1620957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对标题进行描述</a:t>
                  </a: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1646821" y="3160637"/>
                <a:ext cx="1042926" cy="1042926"/>
                <a:chOff x="1611086" y="3162290"/>
                <a:chExt cx="1042926" cy="1042926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1611086" y="3162290"/>
                  <a:ext cx="1042926" cy="1042926"/>
                </a:xfrm>
                <a:prstGeom prst="ellipse">
                  <a:avLst/>
                </a:prstGeom>
                <a:solidFill>
                  <a:srgbClr val="8097AF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1774118" y="3360588"/>
                  <a:ext cx="71686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3600" b="1" i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01</a:t>
                  </a:r>
                </a:p>
              </p:txBody>
            </p:sp>
          </p:grpSp>
        </p:grpSp>
        <p:grpSp>
          <p:nvGrpSpPr>
            <p:cNvPr id="45" name="组合 44"/>
            <p:cNvGrpSpPr/>
            <p:nvPr/>
          </p:nvGrpSpPr>
          <p:grpSpPr>
            <a:xfrm>
              <a:off x="3976282" y="3160637"/>
              <a:ext cx="1620959" cy="2308713"/>
              <a:chOff x="3976281" y="3160637"/>
              <a:chExt cx="1620959" cy="2308713"/>
            </a:xfrm>
          </p:grpSpPr>
          <p:grpSp>
            <p:nvGrpSpPr>
              <p:cNvPr id="18" name="组合 17"/>
              <p:cNvGrpSpPr/>
              <p:nvPr/>
            </p:nvGrpSpPr>
            <p:grpSpPr>
              <a:xfrm>
                <a:off x="3976281" y="4553645"/>
                <a:ext cx="1620959" cy="915705"/>
                <a:chOff x="7770002" y="2265128"/>
                <a:chExt cx="1620959" cy="915705"/>
              </a:xfrm>
            </p:grpSpPr>
            <p:sp>
              <p:nvSpPr>
                <p:cNvPr id="22" name="文本框 21"/>
                <p:cNvSpPr txBox="1"/>
                <p:nvPr/>
              </p:nvSpPr>
              <p:spPr>
                <a:xfrm>
                  <a:off x="7770002" y="2265128"/>
                  <a:ext cx="162095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教育背景</a:t>
                  </a:r>
                  <a:endParaRPr lang="zh-CN" altLang="en-US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7770004" y="2842279"/>
                  <a:ext cx="1620957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对标题进行描述</a:t>
                  </a:r>
                </a:p>
              </p:txBody>
            </p:sp>
          </p:grpSp>
          <p:grpSp>
            <p:nvGrpSpPr>
              <p:cNvPr id="41" name="组合 40"/>
              <p:cNvGrpSpPr/>
              <p:nvPr/>
            </p:nvGrpSpPr>
            <p:grpSpPr>
              <a:xfrm>
                <a:off x="4265297" y="3160637"/>
                <a:ext cx="1042926" cy="1042926"/>
                <a:chOff x="4229563" y="3158298"/>
                <a:chExt cx="1042926" cy="1042926"/>
              </a:xfrm>
            </p:grpSpPr>
            <p:sp>
              <p:nvSpPr>
                <p:cNvPr id="20" name="椭圆 19"/>
                <p:cNvSpPr/>
                <p:nvPr/>
              </p:nvSpPr>
              <p:spPr>
                <a:xfrm>
                  <a:off x="4229563" y="3158298"/>
                  <a:ext cx="1042926" cy="1042926"/>
                </a:xfrm>
                <a:prstGeom prst="ellipse">
                  <a:avLst/>
                </a:prstGeom>
                <a:solidFill>
                  <a:srgbClr val="8097AF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文本框 20"/>
                <p:cNvSpPr txBox="1"/>
                <p:nvPr/>
              </p:nvSpPr>
              <p:spPr>
                <a:xfrm>
                  <a:off x="4392595" y="3356596"/>
                  <a:ext cx="71686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3600" b="1" i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02</a:t>
                  </a:r>
                </a:p>
              </p:txBody>
            </p:sp>
          </p:grpSp>
        </p:grpSp>
        <p:grpSp>
          <p:nvGrpSpPr>
            <p:cNvPr id="46" name="组合 45"/>
            <p:cNvGrpSpPr/>
            <p:nvPr/>
          </p:nvGrpSpPr>
          <p:grpSpPr>
            <a:xfrm>
              <a:off x="6594760" y="3160637"/>
              <a:ext cx="1620959" cy="2304035"/>
              <a:chOff x="6594758" y="3160637"/>
              <a:chExt cx="1620959" cy="2304035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6594758" y="4586396"/>
                <a:ext cx="1620959" cy="878276"/>
                <a:chOff x="2664602" y="4270987"/>
                <a:chExt cx="1620959" cy="878276"/>
              </a:xfrm>
            </p:grpSpPr>
            <p:sp>
              <p:nvSpPr>
                <p:cNvPr id="30" name="文本框 29"/>
                <p:cNvSpPr txBox="1"/>
                <p:nvPr/>
              </p:nvSpPr>
              <p:spPr>
                <a:xfrm>
                  <a:off x="2664602" y="4270987"/>
                  <a:ext cx="162095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校园经历</a:t>
                  </a: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2664604" y="4810709"/>
                  <a:ext cx="1620957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对标题进行描述</a:t>
                  </a:r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6883774" y="3160637"/>
                <a:ext cx="1042926" cy="1042926"/>
                <a:chOff x="6848040" y="3162977"/>
                <a:chExt cx="1042926" cy="1042926"/>
              </a:xfrm>
            </p:grpSpPr>
            <p:sp>
              <p:nvSpPr>
                <p:cNvPr id="28" name="椭圆 27"/>
                <p:cNvSpPr/>
                <p:nvPr/>
              </p:nvSpPr>
              <p:spPr>
                <a:xfrm>
                  <a:off x="6848040" y="3162977"/>
                  <a:ext cx="1042926" cy="1042926"/>
                </a:xfrm>
                <a:prstGeom prst="ellipse">
                  <a:avLst/>
                </a:prstGeom>
                <a:solidFill>
                  <a:srgbClr val="8097AF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文本框 28"/>
                <p:cNvSpPr txBox="1"/>
                <p:nvPr/>
              </p:nvSpPr>
              <p:spPr>
                <a:xfrm>
                  <a:off x="7011072" y="3361275"/>
                  <a:ext cx="71686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3600" b="1" i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03</a:t>
                  </a: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9213238" y="3160637"/>
              <a:ext cx="1620957" cy="2304811"/>
              <a:chOff x="9213238" y="3160637"/>
              <a:chExt cx="1620957" cy="2304811"/>
            </a:xfrm>
          </p:grpSpPr>
          <p:grpSp>
            <p:nvGrpSpPr>
              <p:cNvPr id="33" name="组合 32"/>
              <p:cNvGrpSpPr/>
              <p:nvPr/>
            </p:nvGrpSpPr>
            <p:grpSpPr>
              <a:xfrm>
                <a:off x="9213238" y="4580961"/>
                <a:ext cx="1620957" cy="884487"/>
                <a:chOff x="7770004" y="4178609"/>
                <a:chExt cx="1620957" cy="884487"/>
              </a:xfrm>
            </p:grpSpPr>
            <p:sp>
              <p:nvSpPr>
                <p:cNvPr id="37" name="矩形 36"/>
                <p:cNvSpPr/>
                <p:nvPr/>
              </p:nvSpPr>
              <p:spPr>
                <a:xfrm>
                  <a:off x="7770004" y="4178609"/>
                  <a:ext cx="1620957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28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社会实践</a:t>
                  </a:r>
                  <a:endParaRPr lang="en-US" altLang="zh-CN" sz="28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矩形 37"/>
                <p:cNvSpPr/>
                <p:nvPr/>
              </p:nvSpPr>
              <p:spPr>
                <a:xfrm>
                  <a:off x="7770004" y="4724542"/>
                  <a:ext cx="1620957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对标题进行描述</a:t>
                  </a:r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9502253" y="3160637"/>
                <a:ext cx="1042926" cy="1042926"/>
                <a:chOff x="9466518" y="3162200"/>
                <a:chExt cx="1042926" cy="1042926"/>
              </a:xfrm>
            </p:grpSpPr>
            <p:sp>
              <p:nvSpPr>
                <p:cNvPr id="35" name="椭圆 34"/>
                <p:cNvSpPr/>
                <p:nvPr/>
              </p:nvSpPr>
              <p:spPr>
                <a:xfrm>
                  <a:off x="9466518" y="3162200"/>
                  <a:ext cx="1042926" cy="1042926"/>
                </a:xfrm>
                <a:prstGeom prst="ellipse">
                  <a:avLst/>
                </a:prstGeom>
                <a:solidFill>
                  <a:srgbClr val="8097AF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文本框 35"/>
                <p:cNvSpPr txBox="1"/>
                <p:nvPr/>
              </p:nvSpPr>
              <p:spPr>
                <a:xfrm>
                  <a:off x="9629550" y="3360498"/>
                  <a:ext cx="71686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3600" b="1" i="1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04</a:t>
                  </a:r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11475" y="1951908"/>
            <a:ext cx="6369050" cy="2954185"/>
            <a:chOff x="2731407" y="2276639"/>
            <a:chExt cx="6369050" cy="2954185"/>
          </a:xfrm>
        </p:grpSpPr>
        <p:sp>
          <p:nvSpPr>
            <p:cNvPr id="14" name="文本框 13"/>
            <p:cNvSpPr txBox="1"/>
            <p:nvPr/>
          </p:nvSpPr>
          <p:spPr>
            <a:xfrm>
              <a:off x="4438604" y="3646714"/>
              <a:ext cx="295465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自我介绍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394469" y="2276639"/>
              <a:ext cx="1042926" cy="1042926"/>
              <a:chOff x="1611086" y="3162290"/>
              <a:chExt cx="1042926" cy="1042926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611086" y="3162290"/>
                <a:ext cx="1042926" cy="1042926"/>
              </a:xfrm>
              <a:prstGeom prst="ellipse">
                <a:avLst/>
              </a:prstGeom>
              <a:solidFill>
                <a:srgbClr val="8097A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774118" y="3360588"/>
                <a:ext cx="71686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b="1" i="1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2731407" y="4662207"/>
              <a:ext cx="6369050" cy="568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Dream what you want to dream; go where you want to go; be what you want to be, because you have only one life and one chance to do all the things you want to do.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043567" y="1642622"/>
            <a:ext cx="10104867" cy="4290605"/>
            <a:chOff x="896961" y="1642622"/>
            <a:chExt cx="10104867" cy="4290605"/>
          </a:xfrm>
        </p:grpSpPr>
        <p:sp>
          <p:nvSpPr>
            <p:cNvPr id="11" name="矩形 10"/>
            <p:cNvSpPr/>
            <p:nvPr/>
          </p:nvSpPr>
          <p:spPr>
            <a:xfrm>
              <a:off x="896961" y="1768685"/>
              <a:ext cx="6302125" cy="3631763"/>
            </a:xfrm>
            <a:prstGeom prst="rect">
              <a:avLst/>
            </a:prstGeom>
            <a:effectLst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年龄： </a:t>
              </a:r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23</a:t>
              </a: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岁</a:t>
              </a:r>
              <a:endPara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政治面貌： </a:t>
              </a: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党员</a:t>
              </a:r>
            </a:p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毕业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院校： </a:t>
              </a:r>
              <a:r>
                <a:rPr lang="en-US" altLang="zh-CN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xx</a:t>
              </a:r>
              <a:r>
                <a:rPr lang="zh-CN" alt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大学</a:t>
              </a:r>
              <a:r>
                <a:rPr lang="en-US" altLang="zh-CN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xx</a:t>
              </a:r>
              <a:r>
                <a:rPr lang="zh-CN" alt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学院</a:t>
              </a:r>
              <a:endPara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GPA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：</a:t>
              </a:r>
              <a:r>
                <a:rPr lang="en-US" altLang="zh-CN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3.6 /4.0</a:t>
              </a:r>
            </a:p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班级</a:t>
              </a: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排名：</a:t>
              </a:r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3/32</a:t>
              </a:r>
            </a:p>
            <a:p>
              <a:pPr marL="457200" indent="-457200" algn="just">
                <a:lnSpc>
                  <a:spcPct val="150000"/>
                </a:lnSpc>
                <a:spcBef>
                  <a:spcPts val="1200"/>
                </a:spcBef>
                <a:buClr>
                  <a:srgbClr val="5A789C"/>
                </a:buClr>
                <a:buFont typeface="Arial" panose="020B0604020202020204" pitchFamily="34" charset="0"/>
                <a:buChar char="•"/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主修课程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：</a:t>
              </a: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073016" y="1642622"/>
              <a:ext cx="2928812" cy="4290605"/>
              <a:chOff x="7724674" y="1802278"/>
              <a:chExt cx="2928812" cy="4290605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7724674" y="1802278"/>
                <a:ext cx="2928812" cy="3647791"/>
                <a:chOff x="1207759" y="1766458"/>
                <a:chExt cx="3241481" cy="4037215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207759" y="1766458"/>
                  <a:ext cx="3241481" cy="40372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rgbClr val="8097AF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>
                  <a:off x="1431797" y="1924532"/>
                  <a:ext cx="2712643" cy="3627758"/>
                </a:xfrm>
                <a:prstGeom prst="rect">
                  <a:avLst/>
                </a:prstGeom>
                <a:blipFill dpi="0" rotWithShape="1">
                  <a:blip r:embed="rId2"/>
                  <a:srcRect/>
                  <a:tile tx="0" ty="0" sx="100000" sy="100000" flip="none" algn="ctr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2" name="文本框 11"/>
              <p:cNvSpPr txBox="1"/>
              <p:nvPr/>
            </p:nvSpPr>
            <p:spPr>
              <a:xfrm>
                <a:off x="8102885" y="5569663"/>
                <a:ext cx="13773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800" b="1" spc="300" dirty="0">
                    <a:solidFill>
                      <a:srgbClr val="5A789C"/>
                    </a:solidFill>
                    <a:cs typeface="+mn-ea"/>
                    <a:sym typeface="+mn-lt"/>
                  </a:rPr>
                  <a:t>姓名</a:t>
                </a:r>
                <a:r>
                  <a:rPr lang="zh-CN" altLang="en-US" sz="2800" b="1" spc="300" dirty="0" smtClean="0">
                    <a:solidFill>
                      <a:srgbClr val="5A789C"/>
                    </a:solidFill>
                    <a:cs typeface="+mn-ea"/>
                    <a:sym typeface="+mn-lt"/>
                  </a:rPr>
                  <a:t>：</a:t>
                </a:r>
                <a:endParaRPr lang="zh-CN" altLang="en-US" sz="2800" b="1" spc="300" dirty="0">
                  <a:solidFill>
                    <a:srgbClr val="5A789C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15" name="文本框 14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自我介绍</a:t>
              </a: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/>
          <p:nvPr/>
        </p:nvGraphicFramePr>
        <p:xfrm>
          <a:off x="883533" y="3192961"/>
          <a:ext cx="10424935" cy="2424068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084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56652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400" u="none" strike="noStrike" kern="100" spc="6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初试成绩</a:t>
                      </a:r>
                      <a:endParaRPr lang="zh-CN" altLang="en-US" sz="2400" b="0" i="0" u="none" strike="noStrike" spc="6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97A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7188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u="none" strike="noStrike" kern="100" spc="600" dirty="0">
                          <a:solidFill>
                            <a:srgbClr val="8097AF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数学</a:t>
                      </a:r>
                      <a:endParaRPr lang="zh-CN" altLang="en-US" sz="2000" b="1" i="0" u="none" strike="noStrike" spc="600" dirty="0">
                        <a:solidFill>
                          <a:srgbClr val="8097AF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u="none" strike="noStrike" kern="100" spc="600" dirty="0">
                          <a:solidFill>
                            <a:srgbClr val="8097AF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英语</a:t>
                      </a:r>
                      <a:endParaRPr lang="zh-CN" altLang="en-US" sz="2000" b="1" i="0" u="none" strike="noStrike" spc="600" dirty="0">
                        <a:solidFill>
                          <a:srgbClr val="8097AF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u="none" strike="noStrike" kern="100" spc="600" dirty="0">
                          <a:solidFill>
                            <a:srgbClr val="8097AF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思想政治</a:t>
                      </a:r>
                      <a:endParaRPr lang="zh-CN" altLang="en-US" sz="2000" b="1" i="0" u="none" strike="noStrike" spc="600" dirty="0">
                        <a:solidFill>
                          <a:srgbClr val="8097AF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u="none" strike="noStrike" kern="100" spc="600" dirty="0">
                          <a:solidFill>
                            <a:srgbClr val="8097AF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专业课</a:t>
                      </a:r>
                      <a:endParaRPr lang="zh-CN" altLang="en-US" sz="2000" b="1" i="0" u="none" strike="noStrike" spc="600" dirty="0">
                        <a:solidFill>
                          <a:srgbClr val="8097AF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u="none" strike="noStrike" kern="100" spc="600" dirty="0">
                          <a:solidFill>
                            <a:srgbClr val="8097AF"/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总分</a:t>
                      </a:r>
                      <a:endParaRPr lang="zh-CN" altLang="en-US" sz="2000" b="1" i="0" u="none" strike="noStrike" spc="600" dirty="0">
                        <a:solidFill>
                          <a:srgbClr val="8097AF"/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228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u="none" strike="noStrike" kern="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90</a:t>
                      </a:r>
                      <a:endParaRPr lang="en-US" altLang="zh-CN" sz="3200" b="0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u="none" strike="noStrike" kern="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92</a:t>
                      </a:r>
                      <a:endParaRPr lang="en-US" altLang="zh-CN" sz="3200" b="0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u="none" strike="noStrike" kern="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95</a:t>
                      </a:r>
                      <a:endParaRPr lang="en-US" altLang="zh-CN" sz="3200" b="0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u="none" strike="noStrike" kern="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93</a:t>
                      </a:r>
                      <a:endParaRPr lang="en-US" altLang="zh-CN" sz="3200" b="0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u="none" strike="noStrike" kern="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ea"/>
                          <a:sym typeface="+mn-lt"/>
                        </a:rPr>
                        <a:t>370</a:t>
                      </a:r>
                      <a:endParaRPr lang="en-US" altLang="zh-CN" sz="3200" b="0" i="1" u="none" strike="noStrik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68580" marR="68580" marT="7620" marB="0" anchor="ctr">
                    <a:lnL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A78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97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1371600" y="1779109"/>
            <a:ext cx="9448800" cy="787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您的内容打在这里，或者在此框中选择粘贴，并选择只保留文字。您的内容打在这里，或者在此框中选择粘贴，并选择只保留文字。您的内容打在这里，或者在此框中选择粘贴。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11" name="文本框 10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自我介绍</a:t>
              </a: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11475" y="1951908"/>
            <a:ext cx="6369050" cy="2954185"/>
            <a:chOff x="2731407" y="2276639"/>
            <a:chExt cx="6369050" cy="2954185"/>
          </a:xfrm>
        </p:grpSpPr>
        <p:sp>
          <p:nvSpPr>
            <p:cNvPr id="14" name="文本框 13"/>
            <p:cNvSpPr txBox="1"/>
            <p:nvPr/>
          </p:nvSpPr>
          <p:spPr>
            <a:xfrm>
              <a:off x="4438604" y="3646714"/>
              <a:ext cx="295465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教育背景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394469" y="2276639"/>
              <a:ext cx="1042926" cy="1042926"/>
              <a:chOff x="1611086" y="3162290"/>
              <a:chExt cx="1042926" cy="1042926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611086" y="3162290"/>
                <a:ext cx="1042926" cy="1042926"/>
              </a:xfrm>
              <a:prstGeom prst="ellipse">
                <a:avLst/>
              </a:prstGeom>
              <a:solidFill>
                <a:srgbClr val="8097A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774118" y="3360588"/>
                <a:ext cx="71686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b="1" i="1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2731407" y="4662207"/>
              <a:ext cx="6369050" cy="568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Dream what you want to dream; go where you want to go; be what you want to be, because you have only one life and one chance to do all the things you want to do.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3888" y="1872343"/>
            <a:ext cx="4993140" cy="400594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5907314" y="2946401"/>
            <a:ext cx="5384800" cy="3057525"/>
            <a:chOff x="5907314" y="2946401"/>
            <a:chExt cx="5384800" cy="3057525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6081486" y="2946401"/>
              <a:ext cx="0" cy="3057525"/>
            </a:xfrm>
            <a:prstGeom prst="line">
              <a:avLst/>
            </a:prstGeom>
            <a:ln w="15875">
              <a:solidFill>
                <a:srgbClr val="8097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32"/>
            <p:cNvGrpSpPr/>
            <p:nvPr/>
          </p:nvGrpSpPr>
          <p:grpSpPr>
            <a:xfrm>
              <a:off x="5907314" y="3036068"/>
              <a:ext cx="5384800" cy="1254655"/>
              <a:chOff x="5907314" y="3036068"/>
              <a:chExt cx="5384800" cy="1254655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5907314" y="3452653"/>
                <a:ext cx="377371" cy="377371"/>
              </a:xfrm>
              <a:prstGeom prst="ellipse">
                <a:avLst/>
              </a:prstGeom>
              <a:solidFill>
                <a:srgbClr val="8097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6" name="组合 5"/>
              <p:cNvGrpSpPr/>
              <p:nvPr/>
            </p:nvGrpSpPr>
            <p:grpSpPr>
              <a:xfrm>
                <a:off x="6484264" y="3036068"/>
                <a:ext cx="4807850" cy="1254655"/>
                <a:chOff x="6484264" y="861402"/>
                <a:chExt cx="4807850" cy="1254655"/>
              </a:xfrm>
            </p:grpSpPr>
            <p:sp>
              <p:nvSpPr>
                <p:cNvPr id="7" name="文本框 6"/>
                <p:cNvSpPr txBox="1"/>
                <p:nvPr/>
              </p:nvSpPr>
              <p:spPr>
                <a:xfrm>
                  <a:off x="6484264" y="861402"/>
                  <a:ext cx="2005677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400" b="1" i="1" dirty="0">
                      <a:solidFill>
                        <a:srgbClr val="8097AF"/>
                      </a:solidFill>
                      <a:cs typeface="+mn-ea"/>
                      <a:sym typeface="+mn-lt"/>
                    </a:rPr>
                    <a:t>20XX—20XX</a:t>
                  </a:r>
                  <a:endParaRPr lang="zh-CN" altLang="en-US" sz="2400" b="1" i="1" dirty="0">
                    <a:solidFill>
                      <a:srgbClr val="8097A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文本框 7"/>
                <p:cNvSpPr txBox="1"/>
                <p:nvPr/>
              </p:nvSpPr>
              <p:spPr>
                <a:xfrm>
                  <a:off x="6484264" y="1285060"/>
                  <a:ext cx="480785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于</a:t>
                  </a:r>
                  <a:r>
                    <a:rPr lang="en-US" altLang="zh-CN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xx</a:t>
                  </a:r>
                  <a:r>
                    <a:rPr lang="zh-CN" altLang="en-US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省</a:t>
                  </a:r>
                  <a:r>
                    <a:rPr lang="zh-CN" altLang="en-US" sz="16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第一高级中学任读。</a:t>
                  </a:r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学习成绩优异，团结同学。</a:t>
                  </a:r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>
              <a:off x="5907314" y="4521902"/>
              <a:ext cx="5384800" cy="1254655"/>
              <a:chOff x="5907314" y="4521902"/>
              <a:chExt cx="5384800" cy="1254655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5907314" y="4938487"/>
                <a:ext cx="377371" cy="377371"/>
              </a:xfrm>
              <a:prstGeom prst="ellipse">
                <a:avLst/>
              </a:prstGeom>
              <a:solidFill>
                <a:srgbClr val="8097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6484264" y="4521902"/>
                <a:ext cx="4807850" cy="1254655"/>
                <a:chOff x="6484264" y="861402"/>
                <a:chExt cx="4807850" cy="1254655"/>
              </a:xfrm>
            </p:grpSpPr>
            <p:sp>
              <p:nvSpPr>
                <p:cNvPr id="17" name="文本框 16"/>
                <p:cNvSpPr txBox="1"/>
                <p:nvPr/>
              </p:nvSpPr>
              <p:spPr>
                <a:xfrm>
                  <a:off x="6484264" y="861402"/>
                  <a:ext cx="2005677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400" b="1" i="1" dirty="0">
                      <a:solidFill>
                        <a:srgbClr val="8097AF"/>
                      </a:solidFill>
                      <a:cs typeface="+mn-ea"/>
                      <a:sym typeface="+mn-lt"/>
                    </a:rPr>
                    <a:t>20XX—20XX</a:t>
                  </a:r>
                  <a:endParaRPr lang="zh-CN" altLang="en-US" sz="2400" b="1" i="1" dirty="0">
                    <a:solidFill>
                      <a:srgbClr val="8097A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文本框 17"/>
                <p:cNvSpPr txBox="1"/>
                <p:nvPr/>
              </p:nvSpPr>
              <p:spPr>
                <a:xfrm>
                  <a:off x="6484264" y="1285060"/>
                  <a:ext cx="480785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于</a:t>
                  </a:r>
                  <a:r>
                    <a:rPr lang="en-US" altLang="zh-CN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xx</a:t>
                  </a:r>
                  <a:r>
                    <a:rPr lang="zh-CN" altLang="en-US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科技学院</a:t>
                  </a:r>
                  <a:r>
                    <a:rPr lang="en-US" altLang="zh-CN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xx</a:t>
                  </a:r>
                  <a:r>
                    <a:rPr lang="zh-CN" altLang="en-US" sz="1600" b="1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专业</a:t>
                  </a:r>
                  <a:r>
                    <a:rPr lang="zh-CN" altLang="en-US" sz="16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就读。</a:t>
                  </a:r>
                  <a:r>
                    <a:rPr lang="zh-CN" altLang="en-US" sz="16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曾多次获得国家奖学金及三好学生称号。</a:t>
                  </a:r>
                </a:p>
              </p:txBody>
            </p:sp>
          </p:grpSp>
        </p:grpSp>
      </p:grpSp>
      <p:sp>
        <p:nvSpPr>
          <p:cNvPr id="30" name="矩形 29"/>
          <p:cNvSpPr/>
          <p:nvPr/>
        </p:nvSpPr>
        <p:spPr>
          <a:xfrm>
            <a:off x="5863771" y="1744363"/>
            <a:ext cx="5602515" cy="787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您的内容打在这里，或者在此框中选择粘贴，并选择只保留文字。您的内容打在这里，或者在此框中选择粘贴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37" name="文本框 36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教育背景</a:t>
              </a: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73600" y="1553028"/>
            <a:ext cx="6894513" cy="4760158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3887" y="2119085"/>
            <a:ext cx="6124575" cy="3766457"/>
          </a:xfrm>
          <a:prstGeom prst="rect">
            <a:avLst/>
          </a:prstGeom>
          <a:solidFill>
            <a:srgbClr val="8097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540945" y="3216380"/>
            <a:ext cx="3763912" cy="2135761"/>
            <a:chOff x="6490317" y="3013181"/>
            <a:chExt cx="3763912" cy="2135761"/>
          </a:xfrm>
        </p:grpSpPr>
        <p:sp>
          <p:nvSpPr>
            <p:cNvPr id="4" name="文本框 3"/>
            <p:cNvSpPr txBox="1"/>
            <p:nvPr/>
          </p:nvSpPr>
          <p:spPr>
            <a:xfrm>
              <a:off x="6490317" y="3013181"/>
              <a:ext cx="376391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请在此输入或粘贴您的获奖情况。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490317" y="3586495"/>
              <a:ext cx="3763912" cy="415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请在此输入或粘贴您的获奖情况。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90317" y="4159809"/>
              <a:ext cx="3763912" cy="415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请在此输入或粘贴您的获奖情况。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490317" y="4733123"/>
              <a:ext cx="3763912" cy="415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请在此输入或粘贴您的获奖情况。</a:t>
              </a:r>
            </a:p>
          </p:txBody>
        </p:sp>
      </p:grpSp>
      <p:sp>
        <p:nvSpPr>
          <p:cNvPr id="19" name="矩形 18"/>
          <p:cNvSpPr/>
          <p:nvPr/>
        </p:nvSpPr>
        <p:spPr>
          <a:xfrm>
            <a:off x="1015774" y="2547648"/>
            <a:ext cx="23391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cs typeface="+mn-ea"/>
                <a:sym typeface="+mn-lt"/>
              </a:rPr>
              <a:t>在校获取荣誉：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623888" y="565257"/>
            <a:ext cx="1925942" cy="584775"/>
            <a:chOff x="536804" y="623313"/>
            <a:chExt cx="1925942" cy="584775"/>
          </a:xfrm>
        </p:grpSpPr>
        <p:sp>
          <p:nvSpPr>
            <p:cNvPr id="21" name="文本框 20"/>
            <p:cNvSpPr txBox="1"/>
            <p:nvPr/>
          </p:nvSpPr>
          <p:spPr>
            <a:xfrm>
              <a:off x="636605" y="623313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教育背景</a:t>
              </a: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536804" y="699700"/>
              <a:ext cx="0" cy="432000"/>
            </a:xfrm>
            <a:prstGeom prst="line">
              <a:avLst/>
            </a:prstGeom>
            <a:ln w="152400" cap="rnd">
              <a:solidFill>
                <a:srgbClr val="8097A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911475" y="1951908"/>
            <a:ext cx="6369050" cy="2954185"/>
            <a:chOff x="2731407" y="2276639"/>
            <a:chExt cx="6369050" cy="2954185"/>
          </a:xfrm>
        </p:grpSpPr>
        <p:sp>
          <p:nvSpPr>
            <p:cNvPr id="14" name="文本框 13"/>
            <p:cNvSpPr txBox="1"/>
            <p:nvPr/>
          </p:nvSpPr>
          <p:spPr>
            <a:xfrm>
              <a:off x="4438604" y="3646714"/>
              <a:ext cx="295465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校园经历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394469" y="2276639"/>
              <a:ext cx="1042926" cy="1042926"/>
              <a:chOff x="1611086" y="3162290"/>
              <a:chExt cx="1042926" cy="1042926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611086" y="3162290"/>
                <a:ext cx="1042926" cy="1042926"/>
              </a:xfrm>
              <a:prstGeom prst="ellipse">
                <a:avLst/>
              </a:prstGeom>
              <a:solidFill>
                <a:srgbClr val="8097A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774118" y="3360588"/>
                <a:ext cx="71686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3600" b="1" i="1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2731407" y="4662207"/>
              <a:ext cx="6369050" cy="568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Dream what you want to dream; go where you want to go; be what you want to be, because you have only one life and one chance to do all the things you want to do.</a:t>
              </a:r>
              <a:endPara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cvnsjij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807</Words>
  <Application>Microsoft Office PowerPoint</Application>
  <PresentationFormat>宽屏</PresentationFormat>
  <Paragraphs>90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Segoe UI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 xia</dc:creator>
  <cp:lastModifiedBy>AutoBVT</cp:lastModifiedBy>
  <cp:revision>15</cp:revision>
  <dcterms:created xsi:type="dcterms:W3CDTF">2021-03-28T06:41:00Z</dcterms:created>
  <dcterms:modified xsi:type="dcterms:W3CDTF">2022-03-14T07:58:42Z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8DE3015654D94A289840503A70E0B655</vt:lpwstr>
  </property>
  <property fmtid="{D5CDD505-2E9C-101B-9397-08002B2CF9AE}" pid="3" name="KSOProductBuildVer">
    <vt:lpwstr>2052-11.1.0.11365</vt:lpwstr>
  </property>
  <property fmtid="{D5CDD505-2E9C-101B-9397-08002B2CF9AE}" pid="4" name="KSOTemplateUUID">
    <vt:lpwstr>v1.0_mb_GSyBb+098AtbRXjI/ork+A==</vt:lpwstr>
  </property>
</Properties>
</file>

<file path=docProps/thumbnail.jpeg>
</file>